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82F337-77CC-45A5-972A-F82071754B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B56F76-2B36-453B-8A5E-82C236B1FA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58AACF8-E32C-4205-833F-74A49E2FB94A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2"/>
          <a:stretch/>
        </p:blipFill>
        <p:spPr>
          <a:xfrm>
            <a:off x="2803320" y="765000"/>
            <a:ext cx="4473720" cy="41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Calendario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2"/>
          <a:stretch/>
        </p:blipFill>
        <p:spPr>
          <a:xfrm>
            <a:off x="3301200" y="1962000"/>
            <a:ext cx="34776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Eventos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" name="" descr=""/>
          <p:cNvPicPr/>
          <p:nvPr/>
        </p:nvPicPr>
        <p:blipFill>
          <a:blip r:embed="rId2"/>
          <a:stretch/>
        </p:blipFill>
        <p:spPr>
          <a:xfrm>
            <a:off x="1463400" y="1962000"/>
            <a:ext cx="71532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Eventos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>
            <a:off x="4831920" y="1962000"/>
            <a:ext cx="3492000" cy="3600000"/>
          </a:xfrm>
          <a:prstGeom prst="rect">
            <a:avLst/>
          </a:prstGeom>
          <a:ln w="0">
            <a:noFill/>
          </a:ln>
        </p:spPr>
      </p:pic>
      <p:pic>
        <p:nvPicPr>
          <p:cNvPr id="32" name="" descr=""/>
          <p:cNvPicPr/>
          <p:nvPr/>
        </p:nvPicPr>
        <p:blipFill>
          <a:blip r:embed="rId3"/>
          <a:stretch/>
        </p:blipFill>
        <p:spPr>
          <a:xfrm>
            <a:off x="2160000" y="1962000"/>
            <a:ext cx="16668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Eventos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160000" y="1962000"/>
            <a:ext cx="3481200" cy="3600000"/>
          </a:xfrm>
          <a:prstGeom prst="rect">
            <a:avLst/>
          </a:prstGeom>
          <a:ln w="0"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6139440" y="1962000"/>
            <a:ext cx="16380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Amigos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377800" y="1962000"/>
            <a:ext cx="53244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Amigos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2880000" y="1980000"/>
            <a:ext cx="1666800" cy="3600000"/>
          </a:xfrm>
          <a:prstGeom prst="rect">
            <a:avLst/>
          </a:prstGeom>
          <a:ln w="0"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5400000" y="1980000"/>
            <a:ext cx="16668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Notas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3301560" y="1962000"/>
            <a:ext cx="3477240" cy="358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Notificaciones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3299400" y="1962000"/>
            <a:ext cx="34812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Hoy (Today)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4213800" y="1962000"/>
            <a:ext cx="16524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Gestión de usuarios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2880000" y="1962000"/>
            <a:ext cx="1670400" cy="360000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5400000" y="1962000"/>
            <a:ext cx="16668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36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Introducción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360" y="2880000"/>
            <a:ext cx="9071640" cy="18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600" spc="-1" strike="noStrike">
                <a:solidFill>
                  <a:srgbClr val="000000"/>
                </a:solidFill>
                <a:latin typeface="Cambria"/>
              </a:rPr>
              <a:t>Nace de la necesidad de mejorar la organización personal a base de recordatorios y anotaciones.</a:t>
            </a:r>
            <a:endParaRPr b="0" lang="es-E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600" spc="-1" strike="noStrike">
                <a:solidFill>
                  <a:srgbClr val="000000"/>
                </a:solidFill>
                <a:latin typeface="Cambria"/>
              </a:rPr>
              <a:t>Evoluciona integrando a otros usuarios como parte de los eventos.</a:t>
            </a:r>
            <a:endParaRPr b="0" lang="es-E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Objetivos por implementar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1" name=""/>
          <p:cNvGraphicFramePr/>
          <p:nvPr/>
        </p:nvGraphicFramePr>
        <p:xfrm>
          <a:off x="838800" y="2520000"/>
          <a:ext cx="8402040" cy="1384560"/>
        </p:xfrm>
        <a:graphic>
          <a:graphicData uri="http://schemas.openxmlformats.org/drawingml/2006/table">
            <a:tbl>
              <a:tblPr/>
              <a:tblGrid>
                <a:gridCol w="4476960"/>
                <a:gridCol w="3925440"/>
              </a:tblGrid>
              <a:tr h="34632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Sincronización con calendarios externos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Localización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32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Eventia versión web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Mejoras en sistema de login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32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Búsqueda y filtros de eventos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Mejoras en sistema de notificaciones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596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Descripción de eventos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Mejoras en la gestión de amigos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360" y="184500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Gracias!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36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Objetivos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2"/>
          <a:stretch/>
        </p:blipFill>
        <p:spPr>
          <a:xfrm>
            <a:off x="1467720" y="1980000"/>
            <a:ext cx="7144560" cy="369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36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Tecnologías empleadas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" name=""/>
          <p:cNvGraphicFramePr/>
          <p:nvPr/>
        </p:nvGraphicFramePr>
        <p:xfrm>
          <a:off x="1042200" y="2520000"/>
          <a:ext cx="7995600" cy="2226600"/>
        </p:xfrm>
        <a:graphic>
          <a:graphicData uri="http://schemas.openxmlformats.org/drawingml/2006/table">
            <a:tbl>
              <a:tblPr/>
              <a:tblGrid>
                <a:gridCol w="3296880"/>
                <a:gridCol w="4699080"/>
              </a:tblGrid>
              <a:tr h="37116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Java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Applandeo Material CalendarView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7116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Android Studio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Bumptech Glide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7116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Firebase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Librería Work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71160">
                <a:tc>
                  <a:txBody>
                    <a:bodyPr lIns="36000" rIns="36000" tIns="36000" bIns="36000" anchor="t">
                      <a:noAutofit/>
                    </a:bodyPr>
                    <a:p>
                      <a:pPr lvl="1" marL="432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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FirebaseAuth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Librería Time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71160">
                <a:tc>
                  <a:txBody>
                    <a:bodyPr lIns="36000" rIns="36000" tIns="36000" bIns="36000" anchor="t">
                      <a:noAutofit/>
                    </a:bodyPr>
                    <a:p>
                      <a:pPr lvl="1" marL="432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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FirebaseDatabase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Librerías Notification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71160">
                <a:tc>
                  <a:txBody>
                    <a:bodyPr lIns="36000" rIns="36000" tIns="36000" bIns="36000" anchor="t">
                      <a:noAutofit/>
                    </a:bodyPr>
                    <a:p>
                      <a:pPr lvl="1" marL="432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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FirebaseStorage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TaskStackBuilder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36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Diseño de la base de datos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" descr=""/>
          <p:cNvPicPr/>
          <p:nvPr/>
        </p:nvPicPr>
        <p:blipFill>
          <a:blip r:embed="rId2"/>
          <a:stretch/>
        </p:blipFill>
        <p:spPr>
          <a:xfrm>
            <a:off x="0" y="2113200"/>
            <a:ext cx="10080000" cy="355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36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Diseño de la base de datos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" name="" descr=""/>
          <p:cNvPicPr/>
          <p:nvPr/>
        </p:nvPicPr>
        <p:blipFill>
          <a:blip r:embed="rId2"/>
          <a:stretch/>
        </p:blipFill>
        <p:spPr>
          <a:xfrm>
            <a:off x="360" y="2340000"/>
            <a:ext cx="10079640" cy="283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360" y="0"/>
            <a:ext cx="9071640" cy="193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Diseño modular de la app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1" name=""/>
          <p:cNvGraphicFramePr/>
          <p:nvPr/>
        </p:nvGraphicFramePr>
        <p:xfrm>
          <a:off x="2617920" y="2520000"/>
          <a:ext cx="4844520" cy="1855440"/>
        </p:xfrm>
        <a:graphic>
          <a:graphicData uri="http://schemas.openxmlformats.org/drawingml/2006/table">
            <a:tbl>
              <a:tblPr/>
              <a:tblGrid>
                <a:gridCol w="2328840"/>
                <a:gridCol w="2516040"/>
              </a:tblGrid>
              <a:tr h="37116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Inicialización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Notas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7116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Autenticación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Notificaciones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7116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Calendario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Hoy (Today)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7116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Eventos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Gestión de Usuarios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71160">
                <a:tc>
                  <a:txBody>
                    <a:bodyPr lIns="36000" rIns="36000" tIns="36000" bIns="36000" anchor="t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s-E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Amigos</a:t>
                      </a: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indent="0">
                        <a:buNone/>
                      </a:pPr>
                      <a:endParaRPr b="0" lang="es-E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36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Inicialización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" descr=""/>
          <p:cNvPicPr/>
          <p:nvPr/>
        </p:nvPicPr>
        <p:blipFill>
          <a:blip r:embed="rId2"/>
          <a:stretch/>
        </p:blipFill>
        <p:spPr>
          <a:xfrm>
            <a:off x="3299400" y="1962000"/>
            <a:ext cx="34812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360" y="0"/>
            <a:ext cx="90716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1a2b63"/>
                </a:solidFill>
                <a:latin typeface="Playwrite NO"/>
              </a:rPr>
              <a:t>Autenticación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" descr=""/>
          <p:cNvPicPr/>
          <p:nvPr/>
        </p:nvPicPr>
        <p:blipFill>
          <a:blip r:embed="rId2"/>
          <a:stretch/>
        </p:blipFill>
        <p:spPr>
          <a:xfrm>
            <a:off x="2383200" y="1962000"/>
            <a:ext cx="53136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Application>LibreOffice/24.2.3.2$Windows_X86_64 LibreOffice_project/433d9c2ded56988e8a90e6b2e771ee4e6a5ab2ba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2024-12-14T14:43:38Z</dcterms:created>
  <dc:creator/>
  <dc:description/>
  <dc:language>es-ES</dc:language>
  <cp:lastModifiedBy/>
  <dcterms:modified xsi:type="dcterms:W3CDTF">2024-12-15T15:28:52Z</dcterms:modified>
  <cp:revision>94</cp:revision>
  <dc:subject/>
  <dc:title/>
</cp:coreProperties>
</file>